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29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8464</TotalTime>
  <Words>831</Words>
  <Application>Microsoft Office PowerPoint</Application>
  <PresentationFormat>Panorámica</PresentationFormat>
  <Paragraphs>207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434</cp:revision>
  <dcterms:created xsi:type="dcterms:W3CDTF">2018-08-24T05:26:58Z</dcterms:created>
  <dcterms:modified xsi:type="dcterms:W3CDTF">2019-02-25T16:12:16Z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